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69" r:id="rId3"/>
    <p:sldId id="257" r:id="rId4"/>
    <p:sldId id="258" r:id="rId5"/>
    <p:sldId id="259" r:id="rId6"/>
    <p:sldId id="265" r:id="rId7"/>
    <p:sldId id="266" r:id="rId8"/>
    <p:sldId id="261" r:id="rId9"/>
    <p:sldId id="262" r:id="rId10"/>
    <p:sldId id="263" r:id="rId11"/>
    <p:sldId id="267" r:id="rId12"/>
    <p:sldId id="26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68083D-6EB9-4D70-B7A8-D483C1447C01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71C6ED-4EEE-4B7E-952A-EEC9F24715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902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1C6ED-4EEE-4B7E-952A-EEC9F247155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703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43635-D4F7-422B-89CA-96612E006705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81E67-2B03-49B3-A761-2E50928691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678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43635-D4F7-422B-89CA-96612E006705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81E67-2B03-49B3-A761-2E50928691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336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43635-D4F7-422B-89CA-96612E006705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81E67-2B03-49B3-A761-2E5092869130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3451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43635-D4F7-422B-89CA-96612E006705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81E67-2B03-49B3-A761-2E50928691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8761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43635-D4F7-422B-89CA-96612E006705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81E67-2B03-49B3-A761-2E509286913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522207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43635-D4F7-422B-89CA-96612E006705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81E67-2B03-49B3-A761-2E50928691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7015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43635-D4F7-422B-89CA-96612E006705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81E67-2B03-49B3-A761-2E50928691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974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43635-D4F7-422B-89CA-96612E006705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81E67-2B03-49B3-A761-2E50928691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654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43635-D4F7-422B-89CA-96612E006705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81E67-2B03-49B3-A761-2E50928691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942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43635-D4F7-422B-89CA-96612E006705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81E67-2B03-49B3-A761-2E50928691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276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43635-D4F7-422B-89CA-96612E006705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81E67-2B03-49B3-A761-2E50928691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604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43635-D4F7-422B-89CA-96612E006705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81E67-2B03-49B3-A761-2E50928691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272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43635-D4F7-422B-89CA-96612E006705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81E67-2B03-49B3-A761-2E50928691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861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43635-D4F7-422B-89CA-96612E006705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81E67-2B03-49B3-A761-2E50928691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725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43635-D4F7-422B-89CA-96612E006705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81E67-2B03-49B3-A761-2E50928691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720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43635-D4F7-422B-89CA-96612E006705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81E67-2B03-49B3-A761-2E50928691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659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43635-D4F7-422B-89CA-96612E006705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3E81E67-2B03-49B3-A761-2E50928691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091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238" y="24374"/>
            <a:ext cx="2264809" cy="14467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851" y="1563632"/>
            <a:ext cx="2184423" cy="11393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540" y="2816000"/>
            <a:ext cx="2184423" cy="11894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388" y="4005460"/>
            <a:ext cx="1825347" cy="14295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506" y="5435032"/>
            <a:ext cx="2119109" cy="13414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31984" y="1053737"/>
            <a:ext cx="511461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рган обоняния</a:t>
            </a:r>
          </a:p>
          <a:p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рган зрения</a:t>
            </a:r>
          </a:p>
          <a:p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рган осязания</a:t>
            </a:r>
          </a:p>
          <a:p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рган слуха</a:t>
            </a:r>
          </a:p>
          <a:p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рган вкуса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94793" y="202515"/>
            <a:ext cx="5435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ЧУВСТВ</a:t>
            </a: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177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img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47" y="0"/>
            <a:ext cx="88325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477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5787" y="271500"/>
            <a:ext cx="8596668" cy="3880773"/>
          </a:xfrm>
        </p:spPr>
        <p:txBody>
          <a:bodyPr>
            <a:normAutofit/>
          </a:bodyPr>
          <a:lstStyle/>
          <a:p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Измерения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позволяют получить информацию о 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длине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массе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времени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природных объектов или явлений.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2" name="Picture 4" descr="https://progettoscuolanatura.it/wp-content/uploads/2017/02/shutterstock_364327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33" y="1850145"/>
            <a:ext cx="4396328" cy="293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s://static.life.ru/publications/2023/10/6/753991512983.790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227" y="1434634"/>
            <a:ext cx="5119810" cy="316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ttps://images.techinsider.ru/upload/img_cache/ecf/ecfa43084177faf266ce898d22e8965f_cropped_1332x10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017" y="4045589"/>
            <a:ext cx="4042552" cy="2740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81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-1030884" y="142480"/>
            <a:ext cx="8596668" cy="26726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Природа  прекрасна и многообразна.</a:t>
            </a:r>
          </a:p>
          <a:p>
            <a:pPr marL="0" indent="0" algn="ctr">
              <a:buNone/>
            </a:pPr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Наблюдайте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измеряйт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 и </a:t>
            </a:r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экспериментируйте</a:t>
            </a: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</a:t>
            </a:r>
            <a:r>
              <a:rPr lang="ru-RU" altLang="ru-RU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никогда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вредите 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природе!</a:t>
            </a:r>
          </a:p>
          <a:p>
            <a:pPr marL="0" indent="0" algn="ctr">
              <a:buNone/>
            </a:pPr>
            <a:endParaRPr lang="ru-RU" alt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4" name="Picture 4" descr="http://vsegda-pomnim.com/uploads/posts/2022-04/1649111700_8-vsegda-pomnim-com-p-nablyudeniya-v-prirode-foto-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214" y="79741"/>
            <a:ext cx="5265695" cy="2798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22century.ru/wp-content/uploads/2018/04/kids-scienc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12" y="2940626"/>
            <a:ext cx="5941376" cy="376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s://i.pinimg.com/originals/e5/f6/e0/e5f6e0b1bab1783a56faec21704d399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601" y="2940626"/>
            <a:ext cx="5431308" cy="376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52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238" y="24374"/>
            <a:ext cx="2264809" cy="14467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851" y="1563632"/>
            <a:ext cx="2184423" cy="11393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540" y="2816000"/>
            <a:ext cx="2184423" cy="11894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388" y="4005460"/>
            <a:ext cx="1825347" cy="14295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506" y="5435032"/>
            <a:ext cx="2119109" cy="13414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2804" y="594574"/>
            <a:ext cx="511461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рган обоняния</a:t>
            </a:r>
          </a:p>
          <a:p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рган зрения</a:t>
            </a:r>
          </a:p>
          <a:p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рган осязания</a:t>
            </a:r>
          </a:p>
          <a:p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рган слуха</a:t>
            </a:r>
          </a:p>
          <a:p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рган вкуса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4431323" y="1014884"/>
            <a:ext cx="2944167" cy="3918857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3808325" y="2230734"/>
            <a:ext cx="2969835" cy="1055077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4180114" y="747726"/>
            <a:ext cx="3114989" cy="2663003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3456633" y="2230734"/>
            <a:ext cx="3250641" cy="2489512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3564413" y="5924251"/>
            <a:ext cx="3324825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690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1979525" y="192594"/>
            <a:ext cx="7239000" cy="685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ru-RU" altLang="ru-RU" sz="3600" b="1" dirty="0">
                <a:cs typeface="Times New Roman" panose="02020603050405020304" pitchFamily="18" charset="0"/>
              </a:rPr>
              <a:t>Н А Б Л Ю Д Е Н И Е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7552173" y="1637883"/>
            <a:ext cx="3124200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способ изучения предметов и явлений с помощью </a:t>
            </a:r>
            <a:r>
              <a:rPr lang="ru-RU" alt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органов чувств и увеличительных приборов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9220" name="Picture 4" descr="https://ptzgovorit.ru/sites/default/files/original_nodes/cover_2048-e14503822032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26" y="1009022"/>
            <a:ext cx="7143526" cy="584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068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pwpt.ru/uploads/presentation_screenshots/6ec2db742070d2ea1cb03bc7102085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82" y="0"/>
            <a:ext cx="8691825" cy="6732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882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4161" y="-78270"/>
            <a:ext cx="9049470" cy="1320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ru-RU" alt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наблюдения </a:t>
            </a:r>
            <a:r>
              <a:rPr lang="ru-RU" altLang="ru-RU" b="1" dirty="0">
                <a:solidFill>
                  <a:schemeClr val="tx1"/>
                </a:solidFill>
                <a:cs typeface="Times New Roman" panose="02020603050405020304" pitchFamily="18" charset="0"/>
              </a:rPr>
              <a:t>–</a:t>
            </a:r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</a:t>
            </a:r>
            <a:r>
              <a:rPr lang="ru-RU" alt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желание, </a:t>
            </a:r>
            <a:r>
              <a:rPr lang="ru-RU" alt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терпение </a:t>
            </a:r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умение.</a:t>
            </a:r>
          </a:p>
        </p:txBody>
      </p:sp>
      <p:sp>
        <p:nvSpPr>
          <p:cNvPr id="106499" name="Rectangle 3"/>
          <p:cNvSpPr>
            <a:spLocks noGrp="1"/>
          </p:cNvSpPr>
          <p:nvPr>
            <p:ph idx="1"/>
          </p:nvPr>
        </p:nvSpPr>
        <p:spPr>
          <a:xfrm>
            <a:off x="1992313" y="3429000"/>
            <a:ext cx="8153400" cy="3271838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наблюдаем, </a:t>
            </a:r>
          </a:p>
          <a:p>
            <a:pPr>
              <a:lnSpc>
                <a:spcPct val="80000"/>
              </a:lnSpc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записываем </a:t>
            </a:r>
          </a:p>
          <a:p>
            <a:pPr>
              <a:lnSpc>
                <a:spcPct val="80000"/>
              </a:lnSpc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анализируем </a:t>
            </a:r>
          </a:p>
          <a:p>
            <a:pPr>
              <a:lnSpc>
                <a:spcPct val="80000"/>
              </a:lnSpc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вмешиваемся)</a:t>
            </a:r>
            <a:b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6500" name="Picture 4" descr="http://4.bp.blogspot.com/_pfGI1jHF8tM/TQLr_dQSI-I/AAAAAAAAAB4/QbWy0F08cj0/s1600/KidWithFr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2" y="1145948"/>
            <a:ext cx="5180656" cy="3791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http://vsegda-pomnim.com/uploads/posts/2022-04/1649202394_37-vsegda-pomnim-com-p-o-berezhnom-otnoshenii-k-prirode-foto-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288" y="1145948"/>
            <a:ext cx="4622242" cy="3791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132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" grpId="0" autoUpdateAnimBg="0"/>
      <p:bldP spid="106499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5498" y="0"/>
            <a:ext cx="8596668" cy="11654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природе многое подсказывает человеку идею создания разных вещей.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https://xn--90ana5af.xn--p1ai/wp-content/uploads/2018/10/1-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00" y="1001444"/>
            <a:ext cx="3301058" cy="201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chudo-prirody.com/uploads/posts/2021-08/1628444765_85-p-krasnopyorka-riba-zhivaya-foto-9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47" y="3021355"/>
            <a:ext cx="3301058" cy="185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s://klike.net/uploads/posts/2023-03/1677649388_3-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99" y="4829156"/>
            <a:ext cx="3297705" cy="1904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s://proprikol.ru/wp-content/uploads/2020/12/samolety-krasivye-kartinki-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177" y="867549"/>
            <a:ext cx="3281873" cy="2009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https://kartinkof.club/uploads/posts/2022-09/1662318869_1-kartinkof-club-p-novie-i-krasivie-kartinki-podvodnaya-lodka-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234" y="2877097"/>
            <a:ext cx="3250816" cy="200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8" name="Picture 14" descr="https://itcrumbs.ru/wp-content/uploads/2018/07/rosteh-predstavila-parashyu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880" y="4886645"/>
            <a:ext cx="3254170" cy="184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V="1">
            <a:off x="3768132" y="2039815"/>
            <a:ext cx="2230734" cy="20097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3748035" y="3949324"/>
            <a:ext cx="2230734" cy="20097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3768132" y="5809939"/>
            <a:ext cx="2230734" cy="20097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498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 descr="http://naukamira.ru/dly_opitov/little_scientist_400875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251" y="3008644"/>
            <a:ext cx="3073127" cy="3849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20" name="Rectangle 4"/>
          <p:cNvSpPr>
            <a:spLocks noChangeArrowheads="1"/>
          </p:cNvSpPr>
          <p:nvPr/>
        </p:nvSpPr>
        <p:spPr bwMode="auto">
          <a:xfrm>
            <a:off x="291402" y="212690"/>
            <a:ext cx="8440616" cy="685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ru-RU" altLang="ru-RU" sz="3600" b="1" dirty="0" smtClean="0">
                <a:cs typeface="Times New Roman" panose="02020603050405020304" pitchFamily="18" charset="0"/>
              </a:rPr>
              <a:t>ЭКСПЕРИМЕНТ</a:t>
            </a:r>
            <a:endParaRPr lang="ru-RU" altLang="ru-RU" sz="3600" b="1" dirty="0"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06028" y="1437108"/>
            <a:ext cx="8596668" cy="3880773"/>
          </a:xfrm>
        </p:spPr>
        <p:txBody>
          <a:bodyPr>
            <a:normAutofit/>
          </a:bodyPr>
          <a:lstStyle/>
          <a:p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переводе с латинского языка «</a:t>
            </a:r>
            <a:r>
              <a:rPr lang="ru-RU" altLang="ru-RU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</a:t>
            </a:r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означает опыт, «</a:t>
            </a:r>
            <a:r>
              <a:rPr lang="ru-RU" altLang="ru-RU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проба</a:t>
            </a:r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22010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1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42327" y="682541"/>
            <a:ext cx="5978920" cy="246962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объяснить, почему происходят те или иные 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явления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человек проводит </a:t>
            </a:r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эксперименты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или ставит </a:t>
            </a:r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опыты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43" name="Rectangle 3"/>
          <p:cNvSpPr>
            <a:spLocks noGrp="1"/>
          </p:cNvSpPr>
          <p:nvPr>
            <p:ph idx="1"/>
          </p:nvPr>
        </p:nvSpPr>
        <p:spPr>
          <a:xfrm>
            <a:off x="251719" y="682541"/>
            <a:ext cx="5090608" cy="4191000"/>
          </a:xfrm>
        </p:spPr>
        <p:txBody>
          <a:bodyPr>
            <a:normAutofit/>
          </a:bodyPr>
          <a:lstStyle/>
          <a:p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данных, полученных </a:t>
            </a:r>
            <a:r>
              <a:rPr lang="ru-RU" altLang="ru-RU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наблюдениях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ученые делают научные предположения, которые затем проверяются в </a:t>
            </a:r>
            <a:r>
              <a:rPr lang="ru-RU" altLang="ru-RU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эксперименте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735" y="3045488"/>
            <a:ext cx="3213100" cy="381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5" name="Picture 5" descr="bb3303a2c790aa4319c90a18a13d926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58" y="621947"/>
            <a:ext cx="4908365" cy="5616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6" name="Text Box 6"/>
          <p:cNvSpPr txBox="1">
            <a:spLocks noChangeArrowheads="1"/>
          </p:cNvSpPr>
          <p:nvPr/>
        </p:nvSpPr>
        <p:spPr bwMode="auto">
          <a:xfrm>
            <a:off x="139492" y="130523"/>
            <a:ext cx="52028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Инструменты, приборы для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опытов</a:t>
            </a:r>
          </a:p>
        </p:txBody>
      </p:sp>
    </p:spTree>
    <p:extLst>
      <p:ext uri="{BB962C8B-B14F-4D97-AF65-F5344CB8AC3E}">
        <p14:creationId xmlns:p14="http://schemas.microsoft.com/office/powerpoint/2010/main" val="123796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" dur="500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12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12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112643" grpId="0" build="p"/>
      <p:bldP spid="1126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ChangeArrowheads="1"/>
          </p:cNvSpPr>
          <p:nvPr/>
        </p:nvSpPr>
        <p:spPr bwMode="auto">
          <a:xfrm>
            <a:off x="1446963" y="272980"/>
            <a:ext cx="7239000" cy="685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ru-RU" altLang="ru-RU" sz="3600" b="1" dirty="0">
                <a:cs typeface="Times New Roman" panose="02020603050405020304" pitchFamily="18" charset="0"/>
              </a:rPr>
              <a:t>И З М Е Р Е Н И Е</a:t>
            </a:r>
          </a:p>
        </p:txBody>
      </p:sp>
      <p:pic>
        <p:nvPicPr>
          <p:cNvPr id="2050" name="Picture 2" descr="http://vppress.ru/photo/new/11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32" y="1199044"/>
            <a:ext cx="5398601" cy="55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home.bt.com/images/giant-african-bull-frog-137663142095502601-13082113132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610" y="1199044"/>
            <a:ext cx="6322976" cy="55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9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284</TotalTime>
  <Words>168</Words>
  <Application>Microsoft Office PowerPoint</Application>
  <PresentationFormat>Широкоэкранный</PresentationFormat>
  <Paragraphs>43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Times New Roman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Для наблюдения –  необходимо  желание,  терпение и умение.</vt:lpstr>
      <vt:lpstr>Презентация PowerPoint</vt:lpstr>
      <vt:lpstr>Презентация PowerPoint</vt:lpstr>
      <vt:lpstr>Чтобы объяснить, почему происходят те или иные  явления, человек проводит эксперименты, или ставит опыты. 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nosikov240521@outlook.com</dc:creator>
  <cp:lastModifiedBy>nosikov240521@outlook.com</cp:lastModifiedBy>
  <cp:revision>21</cp:revision>
  <dcterms:created xsi:type="dcterms:W3CDTF">2023-10-07T11:17:03Z</dcterms:created>
  <dcterms:modified xsi:type="dcterms:W3CDTF">2023-10-26T18:49:32Z</dcterms:modified>
</cp:coreProperties>
</file>