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B641AC-14DC-4888-BC77-405119905CEC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2B58C6-A913-4D61-B166-6E3FD278DE2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История и описание герба Гимназии № 205 им. Р.А.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Ротмистровой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Символика фигур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Замок 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преемственность символа Испании с изображения старого герба Гимназии.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Замок символизирует безопасность, надежность.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5982" y="2000240"/>
            <a:ext cx="266458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Символика фигур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Книга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символ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знаний, просвещения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Факел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символ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правды, духовного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горения и желания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творить, стремления к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знаниям, прогрессу,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готовности к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самопожертвованию.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643050"/>
            <a:ext cx="2286016" cy="122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928934"/>
            <a:ext cx="8191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Символика фигур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Корабль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символ движения, достижения цели.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Золотой кораблик – нашлемная фигура на гербе Гимназии – как символ Санкт-Петербурга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3714775" cy="34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Символика фигур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На девизной ленте обозначено – 1972 - год основания Гимназии № 205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Девизная лен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714752"/>
            <a:ext cx="3419475" cy="885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Герб Гимназии №205 </a:t>
            </a:r>
            <a:b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(до 2020 г.)</a:t>
            </a:r>
          </a:p>
        </p:txBody>
      </p:sp>
      <p:pic>
        <p:nvPicPr>
          <p:cNvPr id="4" name="Содержимое 3" descr="Герб гимназии_изначальны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1112" y="1790700"/>
            <a:ext cx="5267325" cy="4114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Автор нового герба</a:t>
            </a:r>
          </a:p>
        </p:txBody>
      </p:sp>
      <p:pic>
        <p:nvPicPr>
          <p:cNvPr id="6" name="Содержимое 5" descr="Рафаэль Гукасо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87748" y="1524000"/>
            <a:ext cx="3352304" cy="4664075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Гукасов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Рафаэль Львович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(1976-2021 гг.)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историк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реконструктор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герольд международных фестивалей исторической реконструкции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Варианты гербов</a:t>
            </a:r>
          </a:p>
        </p:txBody>
      </p:sp>
      <p:pic>
        <p:nvPicPr>
          <p:cNvPr id="5" name="Содержимое 4" descr="Герб_вариант 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5918" y="1524000"/>
            <a:ext cx="2857520" cy="4664075"/>
          </a:xfrm>
        </p:spPr>
      </p:pic>
      <p:pic>
        <p:nvPicPr>
          <p:cNvPr id="6" name="Содержимое 5" descr="Герб_вариант 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86446" y="1500174"/>
            <a:ext cx="2500330" cy="46640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Варианты гербов</a:t>
            </a:r>
          </a:p>
        </p:txBody>
      </p:sp>
      <p:pic>
        <p:nvPicPr>
          <p:cNvPr id="5" name="Содержимое 4" descr="Герб_вариант 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82093" y="1524000"/>
            <a:ext cx="2163613" cy="4664075"/>
          </a:xfrm>
        </p:spPr>
      </p:pic>
      <p:pic>
        <p:nvPicPr>
          <p:cNvPr id="6" name="Содержимое 5" descr="Герб_вариант 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84185" y="1524000"/>
            <a:ext cx="2242929" cy="46640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Новый герб (с 2020 г.)</a:t>
            </a:r>
          </a:p>
        </p:txBody>
      </p:sp>
      <p:pic>
        <p:nvPicPr>
          <p:cNvPr id="5" name="Содержимое 4" descr="Герб_вариант 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3306" y="1500174"/>
            <a:ext cx="2599446" cy="46640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Символика цвета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Синий цвет щита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в геральдике этот цвет олицетворяет такие понятия, как преданность, верность, святость, чистота, целомудрие, справедливость, а также красота, благородство происхождения, сила, бдительность, стремление к победе, настойчивость и упорство, богатство, любовь к родине, доброе предзнаменование, гордость и слава.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Символика цвета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Золото (фигуры на щите)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самый благородный из всех металлов и цветов, используемых в геральдике, оно олицетворяет солнце — источник жизни и богатства, как материального, так и духовного.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Оно символизирует такие качества и понятия, как верность, милосердие, справедливость, человеколюбие, умеренность, а также благородство, великолепие, гордость, слава, счастье, любовь, богатство, великодушие, мудрость, постоянство, превосходство и щедрость.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itchFamily="18" charset="0"/>
                <a:cs typeface="Times New Roman" pitchFamily="18" charset="0"/>
              </a:rPr>
              <a:t>Символика фигур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Золотая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стилизованная роза -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преемственность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символа Англии с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изображения старого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герба Гимназии.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Желтая роза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символизирует дружбу,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счастье, радость,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доброжелательность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83853" y="1857365"/>
            <a:ext cx="24947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312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Герб Гимназии №205  (до 2020 г.)</vt:lpstr>
      <vt:lpstr>Автор нового герба</vt:lpstr>
      <vt:lpstr>Варианты гербов</vt:lpstr>
      <vt:lpstr>Варианты гербов</vt:lpstr>
      <vt:lpstr>Новый герб (с 2020 г.)</vt:lpstr>
      <vt:lpstr>Символика цвета</vt:lpstr>
      <vt:lpstr>Символика цвета</vt:lpstr>
      <vt:lpstr>Символика фигур</vt:lpstr>
      <vt:lpstr>Символика фигур</vt:lpstr>
      <vt:lpstr>Символика фигур</vt:lpstr>
      <vt:lpstr>Символика фигур</vt:lpstr>
      <vt:lpstr>Символика фигур</vt:lpstr>
    </vt:vector>
  </TitlesOfParts>
  <Company>UralSOFT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Администратор</cp:lastModifiedBy>
  <cp:revision>5</cp:revision>
  <dcterms:created xsi:type="dcterms:W3CDTF">2023-11-28T07:56:43Z</dcterms:created>
  <dcterms:modified xsi:type="dcterms:W3CDTF">2024-02-08T08:57:46Z</dcterms:modified>
</cp:coreProperties>
</file>